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Maven Pro" panose="020B0604020202020204" charset="0"/>
      <p:regular r:id="rId15"/>
      <p:bold r:id="rId16"/>
    </p:embeddedFont>
    <p:embeddedFont>
      <p:font typeface="Nunito" pitchFamily="2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81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2f466cb6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2f466cb6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Misal dalam video/foto terdapat 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id"/>
              <a:t>Mobil : 10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id"/>
              <a:t>Motor : 3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id"/>
              <a:t>Truk : 7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id"/>
              <a:t>Bus : 2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22f466cb6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22f466cb6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35d8bba6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235d8bba6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2f466cb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22f466cb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Hal ini menjadi mungkin, misalnya, untuk meningkatkan </a:t>
            </a:r>
            <a:r>
              <a:rPr lang="id" sz="1300" b="1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manajemen pintu masuk ke sekolah, kantor dan pabrik, atau untuk menerapkan strategi pengenaan kemacetan di pusat kota</a:t>
            </a:r>
            <a:r>
              <a:rPr lang="id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2f466cb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2f466cb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d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Sejatinya, VECTOR dibuat untuk membantu dalam hal </a:t>
            </a:r>
            <a:r>
              <a:rPr lang="id" sz="1300" b="1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Manajemen Lalu Lintas</a:t>
            </a:r>
            <a:r>
              <a:rPr lang="id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 yang membuat kendaraan dapat tetap bergerak di daerah perkotaan yang sibuk, meningkatkan keselamatan jalan, dan mempercepat respons terhadap insiden dan pelanggaran lalu lintas jalan.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2ebade1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22ebade1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2ebade19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22ebade19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2155f06c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2155f06c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313c4b93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313c4b93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model yang digunakan adalah model arsitektur ResNet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2313c4b93a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2313c4b93a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235d8bba6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235d8bba6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subTitle" idx="1"/>
          </p:nvPr>
        </p:nvSpPr>
        <p:spPr>
          <a:xfrm>
            <a:off x="410300" y="4445275"/>
            <a:ext cx="23985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id" sz="1180" b="1"/>
              <a:t>Hacktiv8 - Final Project</a:t>
            </a:r>
            <a:endParaRPr sz="1180" b="1"/>
          </a:p>
        </p:txBody>
      </p:sp>
      <p:pic>
        <p:nvPicPr>
          <p:cNvPr id="278" name="Google Shape;27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800" y="2458450"/>
            <a:ext cx="3921174" cy="261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714743" y="2458450"/>
            <a:ext cx="473040" cy="489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525" y="759525"/>
            <a:ext cx="3425548" cy="1812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13"/>
          <p:cNvCxnSpPr/>
          <p:nvPr/>
        </p:nvCxnSpPr>
        <p:spPr>
          <a:xfrm flipH="1">
            <a:off x="8555468" y="2802646"/>
            <a:ext cx="243300" cy="29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13"/>
          <p:cNvCxnSpPr/>
          <p:nvPr/>
        </p:nvCxnSpPr>
        <p:spPr>
          <a:xfrm flipH="1">
            <a:off x="8308750" y="2646692"/>
            <a:ext cx="366300" cy="9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Improvement</a:t>
            </a:r>
            <a:endParaRPr/>
          </a:p>
        </p:txBody>
      </p:sp>
      <p:sp>
        <p:nvSpPr>
          <p:cNvPr id="371" name="Google Shape;371;p22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d" sz="1500"/>
              <a:t>Dataset perlu diperbanyak lagi agar model bisa memprediksi jenis kendaraan dengan akurat.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d" sz="1500"/>
              <a:t>Kedepannya kami akan membuat fitur “Vehicle Counter” dimana model bukan hanya mendeteksi jenis kendaraan saja, tapi bisa menghitung kendaraan yang ada di video berdasarkan masing-masing jenis kendaraannya.</a:t>
            </a:r>
            <a:endParaRPr sz="1500"/>
          </a:p>
        </p:txBody>
      </p:sp>
      <p:pic>
        <p:nvPicPr>
          <p:cNvPr id="372" name="Google Shape;3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75" y="180900"/>
            <a:ext cx="985700" cy="44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6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About Us</a:t>
            </a:r>
            <a:endParaRPr/>
          </a:p>
        </p:txBody>
      </p:sp>
      <p:pic>
        <p:nvPicPr>
          <p:cNvPr id="378" name="Google Shape;3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75" y="180900"/>
            <a:ext cx="985700" cy="4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4325" y="1575775"/>
            <a:ext cx="1461050" cy="14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5575" y="1604075"/>
            <a:ext cx="1461049" cy="140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4950" y="1632363"/>
            <a:ext cx="1461050" cy="140446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3"/>
          <p:cNvSpPr txBox="1"/>
          <p:nvPr/>
        </p:nvSpPr>
        <p:spPr>
          <a:xfrm>
            <a:off x="1219675" y="3035250"/>
            <a:ext cx="163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latin typeface="Nunito"/>
                <a:ea typeface="Nunito"/>
                <a:cs typeface="Nunito"/>
                <a:sym typeface="Nunito"/>
              </a:rPr>
              <a:t>Lutfi Adam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3" name="Google Shape;383;p23"/>
          <p:cNvSpPr txBox="1"/>
          <p:nvPr/>
        </p:nvSpPr>
        <p:spPr>
          <a:xfrm>
            <a:off x="3755488" y="3035250"/>
            <a:ext cx="163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latin typeface="Nunito"/>
                <a:ea typeface="Nunito"/>
                <a:cs typeface="Nunito"/>
                <a:sym typeface="Nunito"/>
              </a:rPr>
              <a:t>Sandika Akbar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4" name="Google Shape;384;p23"/>
          <p:cNvSpPr txBox="1"/>
          <p:nvPr/>
        </p:nvSpPr>
        <p:spPr>
          <a:xfrm>
            <a:off x="6189800" y="3035250"/>
            <a:ext cx="185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latin typeface="Nunito"/>
                <a:ea typeface="Nunito"/>
                <a:cs typeface="Nunito"/>
                <a:sym typeface="Nunito"/>
              </a:rPr>
              <a:t>Aziz Dharmawan Apray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5" name="Google Shape;385;p23"/>
          <p:cNvSpPr txBox="1"/>
          <p:nvPr/>
        </p:nvSpPr>
        <p:spPr>
          <a:xfrm>
            <a:off x="1322713" y="3661888"/>
            <a:ext cx="172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linkedin.com/in/lutfi-adam/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6" name="Google Shape;38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7188" y="4076225"/>
            <a:ext cx="234150" cy="234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7188" y="3695498"/>
            <a:ext cx="234150" cy="2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3"/>
          <p:cNvSpPr txBox="1"/>
          <p:nvPr/>
        </p:nvSpPr>
        <p:spPr>
          <a:xfrm>
            <a:off x="1322713" y="4042625"/>
            <a:ext cx="159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github.com/lutfiadam97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9" name="Google Shape;389;p23"/>
          <p:cNvSpPr txBox="1"/>
          <p:nvPr/>
        </p:nvSpPr>
        <p:spPr>
          <a:xfrm>
            <a:off x="6485325" y="3661888"/>
            <a:ext cx="172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linkedin.com/in/azizapray/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0" name="Google Shape;39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9800" y="4076225"/>
            <a:ext cx="234150" cy="234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9800" y="3695498"/>
            <a:ext cx="234150" cy="2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3"/>
          <p:cNvSpPr txBox="1"/>
          <p:nvPr/>
        </p:nvSpPr>
        <p:spPr>
          <a:xfrm>
            <a:off x="6485325" y="4042625"/>
            <a:ext cx="149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github.com/azizapray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3" name="Google Shape;393;p23"/>
          <p:cNvSpPr txBox="1"/>
          <p:nvPr/>
        </p:nvSpPr>
        <p:spPr>
          <a:xfrm>
            <a:off x="3862100" y="3669700"/>
            <a:ext cx="1948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linkedin.com/in/sandika-akbar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4" name="Google Shape;39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66563" y="4076225"/>
            <a:ext cx="234150" cy="234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66563" y="3695498"/>
            <a:ext cx="234150" cy="2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3"/>
          <p:cNvSpPr txBox="1"/>
          <p:nvPr/>
        </p:nvSpPr>
        <p:spPr>
          <a:xfrm>
            <a:off x="3862101" y="4042625"/>
            <a:ext cx="163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github.com/sandikaaplg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4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Thank You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 b="0">
                <a:latin typeface="Nunito"/>
                <a:ea typeface="Nunito"/>
                <a:cs typeface="Nunito"/>
                <a:sym typeface="Nunito"/>
              </a:rPr>
              <a:t>Any question?</a:t>
            </a:r>
            <a:endParaRPr/>
          </a:p>
        </p:txBody>
      </p:sp>
      <p:pic>
        <p:nvPicPr>
          <p:cNvPr id="402" name="Google Shape;4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800" y="2458450"/>
            <a:ext cx="3921174" cy="261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714743" y="2458450"/>
            <a:ext cx="473040" cy="4894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24"/>
          <p:cNvCxnSpPr/>
          <p:nvPr/>
        </p:nvCxnSpPr>
        <p:spPr>
          <a:xfrm flipH="1">
            <a:off x="8555468" y="2802646"/>
            <a:ext cx="243300" cy="29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24"/>
          <p:cNvCxnSpPr/>
          <p:nvPr/>
        </p:nvCxnSpPr>
        <p:spPr>
          <a:xfrm flipH="1">
            <a:off x="8308750" y="2646692"/>
            <a:ext cx="366300" cy="9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6" name="Google Shape;40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475" y="180900"/>
            <a:ext cx="985700" cy="44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4"/>
          <p:cNvSpPr txBox="1">
            <a:spLocks noGrp="1"/>
          </p:cNvSpPr>
          <p:nvPr>
            <p:ph type="subTitle" idx="1"/>
          </p:nvPr>
        </p:nvSpPr>
        <p:spPr>
          <a:xfrm>
            <a:off x="410300" y="4445275"/>
            <a:ext cx="23985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id" sz="1180" b="1"/>
              <a:t>Hacktiv8 - Final Project</a:t>
            </a:r>
            <a:endParaRPr sz="118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Product Background</a:t>
            </a:r>
            <a:endParaRPr/>
          </a:p>
        </p:txBody>
      </p:sp>
      <p:sp>
        <p:nvSpPr>
          <p:cNvPr id="288" name="Google Shape;288;p14"/>
          <p:cNvSpPr txBox="1">
            <a:spLocks noGrp="1"/>
          </p:cNvSpPr>
          <p:nvPr>
            <p:ph type="body" idx="1"/>
          </p:nvPr>
        </p:nvSpPr>
        <p:spPr>
          <a:xfrm>
            <a:off x="1189650" y="2215575"/>
            <a:ext cx="53406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/>
              <a:t>VECTOR </a:t>
            </a:r>
            <a:r>
              <a:rPr lang="id"/>
              <a:t>merupakan program yang mampu melakukan </a:t>
            </a:r>
            <a:r>
              <a:rPr lang="id" b="1"/>
              <a:t>deteksi jenis kendaraan</a:t>
            </a:r>
            <a:r>
              <a:rPr lang="id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d"/>
              <a:t>Kemampuan VECTOR untuk mengidentifikasi kendaraan dapat memberikan manfaat bagi otoritas lokal, bisnis, dan berbagai organisasi lainnya.</a:t>
            </a:r>
            <a:endParaRPr/>
          </a:p>
        </p:txBody>
      </p:sp>
      <p:pic>
        <p:nvPicPr>
          <p:cNvPr id="289" name="Google Shape;289;p14"/>
          <p:cNvPicPr preferRelativeResize="0"/>
          <p:nvPr/>
        </p:nvPicPr>
        <p:blipFill rotWithShape="1">
          <a:blip r:embed="rId3">
            <a:alphaModFix/>
          </a:blip>
          <a:srcRect l="28913" t="4822" r="54065" b="79574"/>
          <a:stretch/>
        </p:blipFill>
        <p:spPr>
          <a:xfrm>
            <a:off x="7599544" y="1453913"/>
            <a:ext cx="1090135" cy="99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4"/>
          <p:cNvPicPr preferRelativeResize="0"/>
          <p:nvPr/>
        </p:nvPicPr>
        <p:blipFill rotWithShape="1">
          <a:blip r:embed="rId4">
            <a:alphaModFix/>
          </a:blip>
          <a:srcRect l="18652" t="18683" r="22095" b="21603"/>
          <a:stretch/>
        </p:blipFill>
        <p:spPr>
          <a:xfrm>
            <a:off x="7599550" y="2937098"/>
            <a:ext cx="1090150" cy="109855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4"/>
          <p:cNvSpPr txBox="1"/>
          <p:nvPr/>
        </p:nvSpPr>
        <p:spPr>
          <a:xfrm>
            <a:off x="7488075" y="3939725"/>
            <a:ext cx="131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latin typeface="Nunito"/>
                <a:ea typeface="Nunito"/>
                <a:cs typeface="Nunito"/>
                <a:sym typeface="Nunito"/>
              </a:rPr>
              <a:t>Business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2" name="Google Shape;292;p14"/>
          <p:cNvSpPr txBox="1"/>
          <p:nvPr/>
        </p:nvSpPr>
        <p:spPr>
          <a:xfrm>
            <a:off x="7488075" y="2336025"/>
            <a:ext cx="131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latin typeface="Nunito"/>
                <a:ea typeface="Nunito"/>
                <a:cs typeface="Nunito"/>
                <a:sym typeface="Nunito"/>
              </a:rPr>
              <a:t>Government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3" name="Google Shape;29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475" y="180900"/>
            <a:ext cx="985700" cy="44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Application Scenario</a:t>
            </a:r>
            <a:endParaRPr/>
          </a:p>
        </p:txBody>
      </p:sp>
      <p:pic>
        <p:nvPicPr>
          <p:cNvPr id="299" name="Google Shape;2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38" y="2013675"/>
            <a:ext cx="2514325" cy="15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5"/>
          <p:cNvSpPr txBox="1"/>
          <p:nvPr/>
        </p:nvSpPr>
        <p:spPr>
          <a:xfrm>
            <a:off x="1870050" y="3552450"/>
            <a:ext cx="2086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latin typeface="Nunito"/>
                <a:ea typeface="Nunito"/>
                <a:cs typeface="Nunito"/>
                <a:sym typeface="Nunito"/>
              </a:rPr>
              <a:t>Parking Lot Management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1" name="Google Shape;301;p15"/>
          <p:cNvSpPr txBox="1"/>
          <p:nvPr/>
        </p:nvSpPr>
        <p:spPr>
          <a:xfrm>
            <a:off x="5482050" y="3552450"/>
            <a:ext cx="2086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latin typeface="Nunito"/>
                <a:ea typeface="Nunito"/>
                <a:cs typeface="Nunito"/>
                <a:sym typeface="Nunito"/>
              </a:rPr>
              <a:t>Traffic Management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2" name="Google Shape;3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7825" y="2013675"/>
            <a:ext cx="2654945" cy="153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475" y="180900"/>
            <a:ext cx="985700" cy="44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6"/>
          <p:cNvSpPr txBox="1">
            <a:spLocks noGrp="1"/>
          </p:cNvSpPr>
          <p:nvPr>
            <p:ph type="body" idx="1"/>
          </p:nvPr>
        </p:nvSpPr>
        <p:spPr>
          <a:xfrm>
            <a:off x="1303800" y="2867225"/>
            <a:ext cx="7030500" cy="16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d"/>
              <a:t>Kami akan membuat sebuah model menggunakan metode </a:t>
            </a:r>
            <a:r>
              <a:rPr lang="id" i="1"/>
              <a:t>Deep Learning</a:t>
            </a:r>
            <a:r>
              <a:rPr lang="id"/>
              <a:t> </a:t>
            </a:r>
            <a:r>
              <a:rPr lang="id" b="1" i="1"/>
              <a:t>Convolutional Neural Network</a:t>
            </a:r>
            <a:r>
              <a:rPr lang="id" i="1"/>
              <a:t> </a:t>
            </a:r>
            <a:r>
              <a:rPr lang="id"/>
              <a:t>(CNN) yang berfungsi untuk mengklasifikasikan jenis kendaraan berdasarkan bentuk kendaraan melalui gambar, kemudian model ini juga bisa mendeteksi jenis kendaraan melalui </a:t>
            </a:r>
            <a:r>
              <a:rPr lang="id" b="1"/>
              <a:t>video</a:t>
            </a:r>
            <a:r>
              <a:rPr lang="id"/>
              <a:t>.</a:t>
            </a:r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Objective</a:t>
            </a:r>
            <a:endParaRPr/>
          </a:p>
        </p:txBody>
      </p:sp>
      <p:pic>
        <p:nvPicPr>
          <p:cNvPr id="310" name="Google Shape;3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75" y="180900"/>
            <a:ext cx="985700" cy="4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1800" y="462250"/>
            <a:ext cx="1985523" cy="171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Perkenalan Dataset</a:t>
            </a:r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/>
              <a:t>Kami menggunakan beberapa macam-macam gambar jenis kendaraan seperti :</a:t>
            </a:r>
            <a:endParaRPr sz="1500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id" sz="1500" b="1"/>
              <a:t>Mobil</a:t>
            </a:r>
            <a:endParaRPr sz="1500"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d" sz="1500" b="1"/>
              <a:t>Motor</a:t>
            </a:r>
            <a:endParaRPr sz="1500"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d" sz="1500" b="1"/>
              <a:t>Bus</a:t>
            </a:r>
            <a:endParaRPr sz="1500"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d" sz="1500" b="1"/>
              <a:t>Truk</a:t>
            </a:r>
            <a:endParaRPr sz="15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500"/>
              <a:t>Gambar-gambar tersebut akan digunakan sebagai alat/feature untuk membuat model deep learning memprediksi klasifikasi jenis kendaraan.</a:t>
            </a:r>
            <a:endParaRPr sz="1500"/>
          </a:p>
        </p:txBody>
      </p:sp>
      <p:pic>
        <p:nvPicPr>
          <p:cNvPr id="318" name="Google Shape;3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75" y="180900"/>
            <a:ext cx="985700" cy="44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Tools &amp; Libraries</a:t>
            </a:r>
            <a:endParaRPr/>
          </a:p>
        </p:txBody>
      </p:sp>
      <p:pic>
        <p:nvPicPr>
          <p:cNvPr id="324" name="Google Shape;3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350" y="1670825"/>
            <a:ext cx="1269426" cy="156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6225" y="1885775"/>
            <a:ext cx="1813124" cy="11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5000" y="1856914"/>
            <a:ext cx="1919300" cy="1078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0750" y="3307300"/>
            <a:ext cx="1432175" cy="14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475" y="180900"/>
            <a:ext cx="985700" cy="4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80224" y="3472351"/>
            <a:ext cx="2074752" cy="121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 txBox="1">
            <a:spLocks noGrp="1"/>
          </p:cNvSpPr>
          <p:nvPr>
            <p:ph type="title"/>
          </p:nvPr>
        </p:nvSpPr>
        <p:spPr>
          <a:xfrm>
            <a:off x="1206627" y="631840"/>
            <a:ext cx="3215400" cy="8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Cara Kerja</a:t>
            </a:r>
            <a:endParaRPr/>
          </a:p>
        </p:txBody>
      </p:sp>
      <p:sp>
        <p:nvSpPr>
          <p:cNvPr id="335" name="Google Shape;335;p19"/>
          <p:cNvSpPr/>
          <p:nvPr/>
        </p:nvSpPr>
        <p:spPr>
          <a:xfrm>
            <a:off x="723300" y="2539308"/>
            <a:ext cx="1268100" cy="59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Roboto"/>
                <a:ea typeface="Roboto"/>
                <a:cs typeface="Roboto"/>
                <a:sym typeface="Roboto"/>
              </a:rPr>
              <a:t>DATASET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6" name="Google Shape;336;p19"/>
          <p:cNvCxnSpPr>
            <a:stCxn id="335" idx="3"/>
            <a:endCxn id="337" idx="1"/>
          </p:cNvCxnSpPr>
          <p:nvPr/>
        </p:nvCxnSpPr>
        <p:spPr>
          <a:xfrm>
            <a:off x="1991400" y="2836908"/>
            <a:ext cx="3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19"/>
          <p:cNvSpPr/>
          <p:nvPr/>
        </p:nvSpPr>
        <p:spPr>
          <a:xfrm>
            <a:off x="2362202" y="2539308"/>
            <a:ext cx="1268100" cy="59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Roboto"/>
                <a:ea typeface="Roboto"/>
                <a:cs typeface="Roboto"/>
                <a:sym typeface="Roboto"/>
              </a:rPr>
              <a:t>MODELS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8" name="Google Shape;338;p19"/>
          <p:cNvCxnSpPr>
            <a:stCxn id="337" idx="3"/>
            <a:endCxn id="339" idx="1"/>
          </p:cNvCxnSpPr>
          <p:nvPr/>
        </p:nvCxnSpPr>
        <p:spPr>
          <a:xfrm>
            <a:off x="3630302" y="2836908"/>
            <a:ext cx="37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9" name="Google Shape;339;p19"/>
          <p:cNvSpPr/>
          <p:nvPr/>
        </p:nvSpPr>
        <p:spPr>
          <a:xfrm>
            <a:off x="4001105" y="2539308"/>
            <a:ext cx="1268100" cy="59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Roboto"/>
                <a:ea typeface="Roboto"/>
                <a:cs typeface="Roboto"/>
                <a:sym typeface="Roboto"/>
              </a:rPr>
              <a:t>OPENCV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0" name="Google Shape;3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610" y="614500"/>
            <a:ext cx="1458126" cy="905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0742" y="1611573"/>
            <a:ext cx="1458131" cy="970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0750" y="2931811"/>
            <a:ext cx="1362411" cy="1020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5853" y="4210734"/>
            <a:ext cx="1227853" cy="7117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19"/>
          <p:cNvCxnSpPr>
            <a:stCxn id="339" idx="2"/>
            <a:endCxn id="343" idx="1"/>
          </p:cNvCxnSpPr>
          <p:nvPr/>
        </p:nvCxnSpPr>
        <p:spPr>
          <a:xfrm rot="-5400000" flipH="1">
            <a:off x="4639355" y="3130308"/>
            <a:ext cx="1432200" cy="1440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45" name="Google Shape;345;p19"/>
          <p:cNvCxnSpPr>
            <a:stCxn id="339" idx="3"/>
            <a:endCxn id="342" idx="1"/>
          </p:cNvCxnSpPr>
          <p:nvPr/>
        </p:nvCxnSpPr>
        <p:spPr>
          <a:xfrm>
            <a:off x="5269205" y="2836908"/>
            <a:ext cx="541500" cy="6051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46" name="Google Shape;346;p19"/>
          <p:cNvCxnSpPr>
            <a:stCxn id="339" idx="3"/>
            <a:endCxn id="341" idx="1"/>
          </p:cNvCxnSpPr>
          <p:nvPr/>
        </p:nvCxnSpPr>
        <p:spPr>
          <a:xfrm rot="10800000" flipH="1">
            <a:off x="5269205" y="2096808"/>
            <a:ext cx="541500" cy="7401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47" name="Google Shape;347;p19"/>
          <p:cNvCxnSpPr>
            <a:stCxn id="339" idx="0"/>
            <a:endCxn id="340" idx="1"/>
          </p:cNvCxnSpPr>
          <p:nvPr/>
        </p:nvCxnSpPr>
        <p:spPr>
          <a:xfrm rot="-5400000">
            <a:off x="4535855" y="1166508"/>
            <a:ext cx="1472100" cy="12735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48" name="Google Shape;348;p19"/>
          <p:cNvSpPr/>
          <p:nvPr/>
        </p:nvSpPr>
        <p:spPr>
          <a:xfrm>
            <a:off x="7714700" y="2358733"/>
            <a:ext cx="1268100" cy="59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Roboto"/>
                <a:ea typeface="Roboto"/>
                <a:cs typeface="Roboto"/>
                <a:sym typeface="Roboto"/>
              </a:rPr>
              <a:t>OUTPUT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9" name="Google Shape;349;p19"/>
          <p:cNvCxnSpPr>
            <a:stCxn id="340" idx="3"/>
            <a:endCxn id="348" idx="0"/>
          </p:cNvCxnSpPr>
          <p:nvPr/>
        </p:nvCxnSpPr>
        <p:spPr>
          <a:xfrm>
            <a:off x="7366736" y="1067290"/>
            <a:ext cx="981900" cy="12915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0" name="Google Shape;350;p19"/>
          <p:cNvCxnSpPr>
            <a:stCxn id="341" idx="3"/>
            <a:endCxn id="348" idx="1"/>
          </p:cNvCxnSpPr>
          <p:nvPr/>
        </p:nvCxnSpPr>
        <p:spPr>
          <a:xfrm>
            <a:off x="7268873" y="2096731"/>
            <a:ext cx="445800" cy="559500"/>
          </a:xfrm>
          <a:prstGeom prst="bentConnector3">
            <a:avLst>
              <a:gd name="adj1" fmla="val -127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19"/>
          <p:cNvCxnSpPr>
            <a:endCxn id="348" idx="1"/>
          </p:cNvCxnSpPr>
          <p:nvPr/>
        </p:nvCxnSpPr>
        <p:spPr>
          <a:xfrm rot="-5400000">
            <a:off x="7088450" y="2846683"/>
            <a:ext cx="816600" cy="435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2" name="Google Shape;352;p19"/>
          <p:cNvCxnSpPr>
            <a:stCxn id="343" idx="3"/>
            <a:endCxn id="348" idx="2"/>
          </p:cNvCxnSpPr>
          <p:nvPr/>
        </p:nvCxnSpPr>
        <p:spPr>
          <a:xfrm rot="10800000" flipH="1">
            <a:off x="7303706" y="2953804"/>
            <a:ext cx="1044900" cy="1612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53" name="Google Shape;35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475" y="180900"/>
            <a:ext cx="985700" cy="44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Output</a:t>
            </a:r>
            <a:endParaRPr/>
          </a:p>
        </p:txBody>
      </p:sp>
      <p:pic>
        <p:nvPicPr>
          <p:cNvPr id="359" name="Google Shape;3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75" y="180900"/>
            <a:ext cx="985700" cy="4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313" y="1240900"/>
            <a:ext cx="5761469" cy="3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1"/>
          <p:cNvSpPr txBox="1">
            <a:spLocks noGrp="1"/>
          </p:cNvSpPr>
          <p:nvPr>
            <p:ph type="title"/>
          </p:nvPr>
        </p:nvSpPr>
        <p:spPr>
          <a:xfrm>
            <a:off x="1056750" y="207210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600"/>
              <a:t>DEMO</a:t>
            </a:r>
            <a:endParaRPr sz="4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</Words>
  <Application>Microsoft Office PowerPoint</Application>
  <PresentationFormat>On-screen Show (16:9)</PresentationFormat>
  <Paragraphs>50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Maven Pro</vt:lpstr>
      <vt:lpstr>Nunito</vt:lpstr>
      <vt:lpstr>Roboto</vt:lpstr>
      <vt:lpstr>Momentum</vt:lpstr>
      <vt:lpstr>PowerPoint Presentation</vt:lpstr>
      <vt:lpstr>Product Background</vt:lpstr>
      <vt:lpstr>Application Scenario</vt:lpstr>
      <vt:lpstr>Objective</vt:lpstr>
      <vt:lpstr>Perkenalan Dataset</vt:lpstr>
      <vt:lpstr>Tools &amp; Libraries</vt:lpstr>
      <vt:lpstr>Cara Kerja</vt:lpstr>
      <vt:lpstr>Output</vt:lpstr>
      <vt:lpstr>DEMO</vt:lpstr>
      <vt:lpstr>Improvement</vt:lpstr>
      <vt:lpstr>About Us</vt:lpstr>
      <vt:lpstr>Thank You Any 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Aziz Dharmawan Apray</cp:lastModifiedBy>
  <cp:revision>1</cp:revision>
  <dcterms:modified xsi:type="dcterms:W3CDTF">2022-08-28T08:02:17Z</dcterms:modified>
</cp:coreProperties>
</file>